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3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92" y="1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31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653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9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86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55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89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89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13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11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85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551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C3C68-721D-4F8D-8740-A3A0F18C5711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90537-EDDA-4CFC-8A85-266EBCD8C3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22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47812B-13BB-4AA5-8557-CB75B49C6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974" y="225287"/>
            <a:ext cx="2123662" cy="664817"/>
          </a:xfrm>
        </p:spPr>
        <p:txBody>
          <a:bodyPr>
            <a:normAutofit/>
          </a:bodyPr>
          <a:lstStyle/>
          <a:p>
            <a:pPr algn="l"/>
            <a:r>
              <a:rPr lang="ja-JP" altLang="en-US" sz="3600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一般演題</a:t>
            </a:r>
            <a:endParaRPr lang="ja-JP" altLang="en-US" sz="3600" b="1" dirty="0">
              <a:solidFill>
                <a:schemeClr val="bg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F77DAB-0748-47CA-928E-BBA509352D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2904" y="5631657"/>
            <a:ext cx="3631096" cy="1221753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>
                <a:solidFill>
                  <a:schemeClr val="bg1"/>
                </a:solidFill>
              </a:rPr>
              <a:t>2020</a:t>
            </a:r>
            <a:r>
              <a:rPr kumimoji="1" lang="ja-JP" altLang="en-US" dirty="0">
                <a:solidFill>
                  <a:schemeClr val="bg1"/>
                </a:solidFill>
              </a:rPr>
              <a:t>年</a:t>
            </a:r>
            <a:r>
              <a:rPr kumimoji="1" lang="en-US" altLang="ja-JP" dirty="0">
                <a:solidFill>
                  <a:schemeClr val="bg1"/>
                </a:solidFill>
              </a:rPr>
              <a:t>11</a:t>
            </a:r>
            <a:r>
              <a:rPr kumimoji="1" lang="ja-JP" altLang="en-US" dirty="0">
                <a:solidFill>
                  <a:schemeClr val="bg1"/>
                </a:solidFill>
              </a:rPr>
              <a:t>月</a:t>
            </a:r>
            <a:r>
              <a:rPr kumimoji="1" lang="en-US" altLang="ja-JP" dirty="0">
                <a:solidFill>
                  <a:schemeClr val="bg1"/>
                </a:solidFill>
              </a:rPr>
              <a:t>28</a:t>
            </a:r>
            <a:r>
              <a:rPr kumimoji="1" lang="ja-JP" altLang="en-US" dirty="0">
                <a:solidFill>
                  <a:schemeClr val="bg1"/>
                </a:solidFill>
              </a:rPr>
              <a:t>日（土）</a:t>
            </a:r>
            <a:endParaRPr kumimoji="1" lang="en-US" altLang="ja-JP" dirty="0">
              <a:solidFill>
                <a:schemeClr val="bg1"/>
              </a:solidFill>
            </a:endParaRPr>
          </a:p>
          <a:p>
            <a:r>
              <a:rPr lang="ja-JP" altLang="en-US" dirty="0">
                <a:solidFill>
                  <a:schemeClr val="bg1"/>
                </a:solidFill>
              </a:rPr>
              <a:t>第</a:t>
            </a:r>
            <a:r>
              <a:rPr lang="en-US" altLang="ja-JP" dirty="0">
                <a:solidFill>
                  <a:schemeClr val="bg1"/>
                </a:solidFill>
              </a:rPr>
              <a:t>72</a:t>
            </a:r>
            <a:r>
              <a:rPr lang="ja-JP" altLang="en-US" dirty="0">
                <a:solidFill>
                  <a:schemeClr val="bg1"/>
                </a:solidFill>
              </a:rPr>
              <a:t>回中国四国小児科学会</a:t>
            </a:r>
            <a:endParaRPr lang="en-US" altLang="ja-JP" dirty="0">
              <a:solidFill>
                <a:schemeClr val="bg1"/>
              </a:solidFill>
            </a:endParaRPr>
          </a:p>
          <a:p>
            <a:r>
              <a:rPr kumimoji="1" lang="ja-JP" altLang="en-US" dirty="0">
                <a:solidFill>
                  <a:schemeClr val="bg1"/>
                </a:solidFill>
              </a:rPr>
              <a:t>広島県医師会館</a:t>
            </a:r>
            <a:endParaRPr kumimoji="1" lang="en-US" altLang="ja-JP" dirty="0">
              <a:solidFill>
                <a:srgbClr val="FF0000"/>
              </a:solidFill>
            </a:endParaRPr>
          </a:p>
        </p:txBody>
      </p:sp>
      <p:pic>
        <p:nvPicPr>
          <p:cNvPr id="4" name="オーディオ 3">
            <a:hlinkClick r:id="" action="ppaction://media"/>
            <a:extLst>
              <a:ext uri="{FF2B5EF4-FFF2-40B4-BE49-F238E27FC236}">
                <a16:creationId xmlns:a16="http://schemas.microsoft.com/office/drawing/2014/main" id="{A47E727B-B8DE-492E-B951-4A744ED907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42500" y="6032500"/>
            <a:ext cx="609600" cy="609600"/>
          </a:xfrm>
          <a:prstGeom prst="rect">
            <a:avLst/>
          </a:prstGeom>
        </p:spPr>
      </p:pic>
      <p:sp>
        <p:nvSpPr>
          <p:cNvPr id="8" name="タイトル 1">
            <a:extLst>
              <a:ext uri="{FF2B5EF4-FFF2-40B4-BE49-F238E27FC236}">
                <a16:creationId xmlns:a16="http://schemas.microsoft.com/office/drawing/2014/main" id="{46A7E4DF-099F-44B6-B405-4149B7BC5019}"/>
              </a:ext>
            </a:extLst>
          </p:cNvPr>
          <p:cNvSpPr txBox="1">
            <a:spLocks/>
          </p:cNvSpPr>
          <p:nvPr/>
        </p:nvSpPr>
        <p:spPr>
          <a:xfrm>
            <a:off x="228601" y="871330"/>
            <a:ext cx="3614529" cy="7189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6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A-</a:t>
            </a:r>
            <a:r>
              <a:rPr lang="ja-JP" altLang="en-US" sz="3600" b="1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（演題番号）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E7867618-9510-4CEF-8EFB-10551240535E}"/>
              </a:ext>
            </a:extLst>
          </p:cNvPr>
          <p:cNvSpPr txBox="1">
            <a:spLocks/>
          </p:cNvSpPr>
          <p:nvPr/>
        </p:nvSpPr>
        <p:spPr>
          <a:xfrm>
            <a:off x="221974" y="1815551"/>
            <a:ext cx="8922025" cy="9143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b="1" dirty="0">
                <a:solidFill>
                  <a:schemeClr val="bg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●●●●●●●●●●●●●●</a:t>
            </a:r>
            <a:r>
              <a:rPr lang="ja-JP" altLang="en-US" sz="3600" b="1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（演題名）</a:t>
            </a: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176A3266-F0EE-4C10-8FB4-DBE31FE0B392}"/>
              </a:ext>
            </a:extLst>
          </p:cNvPr>
          <p:cNvSpPr txBox="1">
            <a:spLocks/>
          </p:cNvSpPr>
          <p:nvPr/>
        </p:nvSpPr>
        <p:spPr>
          <a:xfrm>
            <a:off x="1661492" y="3754438"/>
            <a:ext cx="5821017" cy="1221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dirty="0">
                <a:solidFill>
                  <a:schemeClr val="bg1"/>
                </a:solidFill>
              </a:rPr>
              <a:t>○○　○○</a:t>
            </a:r>
            <a:r>
              <a:rPr lang="ja-JP" altLang="en-US" sz="3200" b="1" dirty="0">
                <a:solidFill>
                  <a:srgbClr val="FF0000"/>
                </a:solidFill>
              </a:rPr>
              <a:t>（氏名）</a:t>
            </a:r>
            <a:endParaRPr lang="en-US" altLang="ja-JP" sz="3200" b="1" dirty="0">
              <a:solidFill>
                <a:srgbClr val="FF0000"/>
              </a:solidFill>
            </a:endParaRPr>
          </a:p>
          <a:p>
            <a:r>
              <a:rPr lang="ja-JP" altLang="en-US" sz="3200" dirty="0">
                <a:solidFill>
                  <a:schemeClr val="bg1"/>
                </a:solidFill>
              </a:rPr>
              <a:t>○○○○大学小児科</a:t>
            </a:r>
            <a:r>
              <a:rPr lang="ja-JP" altLang="en-US" sz="3200" b="1" dirty="0">
                <a:solidFill>
                  <a:srgbClr val="FF0000"/>
                </a:solidFill>
              </a:rPr>
              <a:t>（所属）</a:t>
            </a:r>
            <a:endParaRPr lang="en-US" altLang="ja-JP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42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26"/>
    </mc:Choice>
    <mc:Fallback xmlns="">
      <p:transition spd="slow" advTm="65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9730</TotalTime>
  <Words>56</Words>
  <Application>Microsoft Macintosh PowerPoint</Application>
  <PresentationFormat>画面に合わせる (4:3)</PresentationFormat>
  <Paragraphs>8</Paragraphs>
  <Slides>1</Slides>
  <Notes>0</Notes>
  <HiddenSlides>0</HiddenSlides>
  <MMClips>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HGSｺﾞｼｯｸM</vt:lpstr>
      <vt:lpstr>游ゴシック</vt:lpstr>
      <vt:lpstr>游ゴシック Light</vt:lpstr>
      <vt:lpstr>Arial</vt:lpstr>
      <vt:lpstr>Calibri</vt:lpstr>
      <vt:lpstr>Calibri Light</vt:lpstr>
      <vt:lpstr>Office テーマ</vt:lpstr>
      <vt:lpstr>一般演題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一般演題</dc:title>
  <dc:creator>NPC-EC025</dc:creator>
  <cp:lastModifiedBy>Microsoft Office User</cp:lastModifiedBy>
  <cp:revision>5</cp:revision>
  <dcterms:created xsi:type="dcterms:W3CDTF">2020-08-25T01:37:22Z</dcterms:created>
  <dcterms:modified xsi:type="dcterms:W3CDTF">2020-09-25T00:58:07Z</dcterms:modified>
</cp:coreProperties>
</file>