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>
        <p:scale>
          <a:sx n="100" d="100"/>
          <a:sy n="100" d="100"/>
        </p:scale>
        <p:origin x="72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86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20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5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48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8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53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59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0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6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2804-43CD-4EB9-B57E-B568289B38A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9BB7-1C47-4E34-B454-18E47D52F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1C8C18-1723-466B-8770-3B4867FC515A}"/>
              </a:ext>
            </a:extLst>
          </p:cNvPr>
          <p:cNvSpPr txBox="1"/>
          <p:nvPr/>
        </p:nvSpPr>
        <p:spPr>
          <a:xfrm>
            <a:off x="848711" y="4025459"/>
            <a:ext cx="1049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オンデマンド一般演題</a:t>
            </a:r>
            <a:endParaRPr kumimoji="1" lang="en-US" altLang="ja-JP" sz="4800" dirty="0"/>
          </a:p>
          <a:p>
            <a:pPr algn="ctr"/>
            <a:r>
              <a:rPr kumimoji="1" lang="en-US" altLang="ja-JP" sz="4800" dirty="0"/>
              <a:t>PowerPoint</a:t>
            </a:r>
            <a:r>
              <a:rPr kumimoji="1" lang="ja-JP" altLang="en-US" sz="4800" dirty="0"/>
              <a:t> 発表データ制作マニュアル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0FC08B-13E5-4FBA-92F6-0648BCF94C9C}"/>
              </a:ext>
            </a:extLst>
          </p:cNvPr>
          <p:cNvSpPr txBox="1"/>
          <p:nvPr/>
        </p:nvSpPr>
        <p:spPr>
          <a:xfrm>
            <a:off x="2905230" y="6504936"/>
            <a:ext cx="638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第</a:t>
            </a:r>
            <a:r>
              <a:rPr kumimoji="1" lang="en-US" altLang="ja-JP" sz="4000" dirty="0"/>
              <a:t>72</a:t>
            </a:r>
            <a:r>
              <a:rPr kumimoji="1" lang="ja-JP" altLang="en-US" sz="4000" dirty="0"/>
              <a:t>回中国四国小児科学会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1BEFE-652F-4132-9328-A883390ADA4C}"/>
              </a:ext>
            </a:extLst>
          </p:cNvPr>
          <p:cNvSpPr txBox="1"/>
          <p:nvPr/>
        </p:nvSpPr>
        <p:spPr>
          <a:xfrm>
            <a:off x="2397033" y="8852597"/>
            <a:ext cx="7397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目次</a:t>
            </a:r>
            <a:r>
              <a:rPr kumimoji="1" lang="en-US" altLang="ja-JP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endParaRPr kumimoji="1"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◆発表データ作成手順（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Windows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PowerPoint2016 Ver.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　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P2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P5</a:t>
            </a:r>
          </a:p>
          <a:p>
            <a:endParaRPr kumimoji="1"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◆発表データ制作手順（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Mac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PowerPoint2016 Ver.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　　　　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P6</a:t>
            </a:r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kumimoji="1"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P9</a:t>
            </a:r>
          </a:p>
          <a:p>
            <a:endParaRPr kumimoji="1"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2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0FC08B-13E5-4FBA-92F6-0648BCF94C9C}"/>
              </a:ext>
            </a:extLst>
          </p:cNvPr>
          <p:cNvSpPr txBox="1"/>
          <p:nvPr/>
        </p:nvSpPr>
        <p:spPr>
          <a:xfrm>
            <a:off x="197726" y="474607"/>
            <a:ext cx="702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Windows</a:t>
            </a:r>
            <a:r>
              <a:rPr kumimoji="1" lang="ja-JP" altLang="en-US" sz="3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PowerPoint2016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の場合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1BEFE-652F-4132-9328-A883390ADA4C}"/>
              </a:ext>
            </a:extLst>
          </p:cNvPr>
          <p:cNvSpPr txBox="1"/>
          <p:nvPr/>
        </p:nvSpPr>
        <p:spPr>
          <a:xfrm>
            <a:off x="362936" y="1208033"/>
            <a:ext cx="9809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USB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接続タイプのマイクを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USB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ポートにさします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または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極ミニピン（マイク付き）をミニピン端子にさします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２．外部又は内臓マイクの入力レベルを調整しま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タスクバーの音量マークを右クリックしサウンドの設定を開きます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31CBD6-5BE7-437C-BEE4-E9F4C10B9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42" t="66131"/>
          <a:stretch/>
        </p:blipFill>
        <p:spPr>
          <a:xfrm>
            <a:off x="527212" y="4462816"/>
            <a:ext cx="5919583" cy="27320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74CB77C-D212-459D-9A37-A31EA4513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63"/>
          <a:stretch/>
        </p:blipFill>
        <p:spPr>
          <a:xfrm>
            <a:off x="527212" y="3046341"/>
            <a:ext cx="10062650" cy="324574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C4A79B08-1167-467D-87B5-0EC6197E2F89}"/>
              </a:ext>
            </a:extLst>
          </p:cNvPr>
          <p:cNvSpPr/>
          <p:nvPr/>
        </p:nvSpPr>
        <p:spPr>
          <a:xfrm>
            <a:off x="9253181" y="3059989"/>
            <a:ext cx="354842" cy="297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5AD2C35-3BCA-4CFC-BF18-76955F1CC270}"/>
              </a:ext>
            </a:extLst>
          </p:cNvPr>
          <p:cNvSpPr/>
          <p:nvPr/>
        </p:nvSpPr>
        <p:spPr>
          <a:xfrm>
            <a:off x="3463606" y="5547078"/>
            <a:ext cx="1713355" cy="28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9B50B43-3907-4D09-9789-29457C83B952}"/>
              </a:ext>
            </a:extLst>
          </p:cNvPr>
          <p:cNvCxnSpPr>
            <a:cxnSpLocks/>
          </p:cNvCxnSpPr>
          <p:nvPr/>
        </p:nvCxnSpPr>
        <p:spPr>
          <a:xfrm flipH="1">
            <a:off x="5267819" y="3384563"/>
            <a:ext cx="3985362" cy="2088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3E769834-25E1-45EF-BD0B-FF5CFBA65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92" t="15519" r="13141"/>
          <a:stretch/>
        </p:blipFill>
        <p:spPr>
          <a:xfrm>
            <a:off x="527212" y="8400961"/>
            <a:ext cx="8351844" cy="544405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4344C7D-5AB6-4267-AC80-88A92CE6D0DC}"/>
              </a:ext>
            </a:extLst>
          </p:cNvPr>
          <p:cNvSpPr/>
          <p:nvPr/>
        </p:nvSpPr>
        <p:spPr>
          <a:xfrm>
            <a:off x="3273250" y="9247902"/>
            <a:ext cx="2822750" cy="1015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BA586E7-489E-4B46-8122-DBA587C34932}"/>
              </a:ext>
            </a:extLst>
          </p:cNvPr>
          <p:cNvSpPr/>
          <p:nvPr/>
        </p:nvSpPr>
        <p:spPr>
          <a:xfrm>
            <a:off x="3291759" y="10806021"/>
            <a:ext cx="3927906" cy="8901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B6182EE-9CF6-45E0-BD0C-44DFBB4ABC84}"/>
              </a:ext>
            </a:extLst>
          </p:cNvPr>
          <p:cNvCxnSpPr>
            <a:cxnSpLocks/>
          </p:cNvCxnSpPr>
          <p:nvPr/>
        </p:nvCxnSpPr>
        <p:spPr>
          <a:xfrm flipH="1">
            <a:off x="6187338" y="9755512"/>
            <a:ext cx="26917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FDFBCE8-20E8-422A-8D08-60A42319CB27}"/>
              </a:ext>
            </a:extLst>
          </p:cNvPr>
          <p:cNvCxnSpPr>
            <a:cxnSpLocks/>
          </p:cNvCxnSpPr>
          <p:nvPr/>
        </p:nvCxnSpPr>
        <p:spPr>
          <a:xfrm flipH="1">
            <a:off x="7260499" y="11251079"/>
            <a:ext cx="17197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77DE4C-5380-49B1-91C1-AE76700FC07D}"/>
              </a:ext>
            </a:extLst>
          </p:cNvPr>
          <p:cNvSpPr txBox="1"/>
          <p:nvPr/>
        </p:nvSpPr>
        <p:spPr>
          <a:xfrm>
            <a:off x="9085794" y="9584827"/>
            <a:ext cx="2691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入力デバイスが外付又は内臓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マイクのどちらかになってい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ることを確認してください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370C8FE-B2AF-4788-9ADB-9415D6169A15}"/>
              </a:ext>
            </a:extLst>
          </p:cNvPr>
          <p:cNvSpPr txBox="1"/>
          <p:nvPr/>
        </p:nvSpPr>
        <p:spPr>
          <a:xfrm>
            <a:off x="9085793" y="11119746"/>
            <a:ext cx="269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マイクのテストで入力レベル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が確認できます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レベルが低い場合や大きすぎ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る場合はデバイスのプロパ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ティから調整可能です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1603A418-E1A4-4D57-9DFB-34CA3E551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8" b="22687"/>
          <a:stretch/>
        </p:blipFill>
        <p:spPr>
          <a:xfrm>
            <a:off x="477103" y="1308406"/>
            <a:ext cx="8953500" cy="371775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9DA352-3E32-4546-A15A-3A9E26EC48A1}"/>
              </a:ext>
            </a:extLst>
          </p:cNvPr>
          <p:cNvSpPr txBox="1"/>
          <p:nvPr/>
        </p:nvSpPr>
        <p:spPr>
          <a:xfrm>
            <a:off x="362936" y="580232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．発表スライドを立ち上げ、スライドショーのタブからスライドショーの設定を確認します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006922-81F9-4AD8-8D28-41123C010B2D}"/>
              </a:ext>
            </a:extLst>
          </p:cNvPr>
          <p:cNvCxnSpPr>
            <a:cxnSpLocks/>
          </p:cNvCxnSpPr>
          <p:nvPr/>
        </p:nvCxnSpPr>
        <p:spPr>
          <a:xfrm flipH="1">
            <a:off x="3850105" y="2286000"/>
            <a:ext cx="5464177" cy="1094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FF26490-26F4-4FDD-A08A-B56BD5CC061F}"/>
              </a:ext>
            </a:extLst>
          </p:cNvPr>
          <p:cNvCxnSpPr>
            <a:cxnSpLocks/>
          </p:cNvCxnSpPr>
          <p:nvPr/>
        </p:nvCxnSpPr>
        <p:spPr>
          <a:xfrm flipH="1" flipV="1">
            <a:off x="5955632" y="3609474"/>
            <a:ext cx="3474971" cy="245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45B4D8-363D-49C4-B3E8-4CF91B68B831}"/>
              </a:ext>
            </a:extLst>
          </p:cNvPr>
          <p:cNvSpPr txBox="1"/>
          <p:nvPr/>
        </p:nvSpPr>
        <p:spPr>
          <a:xfrm>
            <a:off x="9430603" y="2088142"/>
            <a:ext cx="26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＜オプション＞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ナレーションを付けないに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チェックが外れていることを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確認してください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0F3CF7-AE8C-4E20-BC78-DC0215713697}"/>
              </a:ext>
            </a:extLst>
          </p:cNvPr>
          <p:cNvSpPr txBox="1"/>
          <p:nvPr/>
        </p:nvSpPr>
        <p:spPr>
          <a:xfrm>
            <a:off x="9430603" y="3714218"/>
            <a:ext cx="2691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＜スライドの切り替え＞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保存済みのタイミングを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選択してください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76A664-919F-4B08-9498-8C1439BE56EB}"/>
              </a:ext>
            </a:extLst>
          </p:cNvPr>
          <p:cNvSpPr txBox="1"/>
          <p:nvPr/>
        </p:nvSpPr>
        <p:spPr>
          <a:xfrm>
            <a:off x="362936" y="5656361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４．同じスライドショーのタブからスライドショーの記録を選択します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93C877D-D348-4C8C-BE87-02BE1EA94BBB}"/>
              </a:ext>
            </a:extLst>
          </p:cNvPr>
          <p:cNvSpPr txBox="1"/>
          <p:nvPr/>
        </p:nvSpPr>
        <p:spPr>
          <a:xfrm>
            <a:off x="362936" y="6315063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．「先頭から録音開始」を選択します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E9877B9-1DF1-464E-B35C-A1C5C7619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6" b="16333"/>
          <a:stretch/>
        </p:blipFill>
        <p:spPr>
          <a:xfrm>
            <a:off x="477104" y="6891052"/>
            <a:ext cx="8953500" cy="400955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DC7E861-A713-40CB-BE89-9B297073009C}"/>
              </a:ext>
            </a:extLst>
          </p:cNvPr>
          <p:cNvSpPr txBox="1"/>
          <p:nvPr/>
        </p:nvSpPr>
        <p:spPr>
          <a:xfrm>
            <a:off x="362936" y="11127705"/>
            <a:ext cx="112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６．スライドとアニメーションのタイミング・ナレーション、インク、レーザーポインターにチェックが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入っていることを確認してから「記録の開始」をクリックします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01C7802-49EF-4710-BC71-DFBB91526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5" b="16219"/>
          <a:stretch/>
        </p:blipFill>
        <p:spPr>
          <a:xfrm>
            <a:off x="477103" y="12007516"/>
            <a:ext cx="8875018" cy="401854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60EFA48-EEDF-4F69-BA18-E8DFDBA097B5}"/>
              </a:ext>
            </a:extLst>
          </p:cNvPr>
          <p:cNvSpPr/>
          <p:nvPr/>
        </p:nvSpPr>
        <p:spPr>
          <a:xfrm>
            <a:off x="4259839" y="6779302"/>
            <a:ext cx="2116898" cy="1015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D6BD0E07-DF56-49E6-8901-F30756B60194}"/>
              </a:ext>
            </a:extLst>
          </p:cNvPr>
          <p:cNvCxnSpPr>
            <a:cxnSpLocks/>
          </p:cNvCxnSpPr>
          <p:nvPr/>
        </p:nvCxnSpPr>
        <p:spPr>
          <a:xfrm flipH="1">
            <a:off x="6485021" y="7286912"/>
            <a:ext cx="29455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B6A8873-5A9B-4039-9421-AA643CE69148}"/>
              </a:ext>
            </a:extLst>
          </p:cNvPr>
          <p:cNvSpPr txBox="1"/>
          <p:nvPr/>
        </p:nvSpPr>
        <p:spPr>
          <a:xfrm>
            <a:off x="9430602" y="7176348"/>
            <a:ext cx="258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ナレーションの再生、タイ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ミングを</a:t>
            </a: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使用にチェックが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入っていることを確認して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83BCC24-4833-4980-AF8B-7E451C3DB731}"/>
              </a:ext>
            </a:extLst>
          </p:cNvPr>
          <p:cNvSpPr/>
          <p:nvPr/>
        </p:nvSpPr>
        <p:spPr>
          <a:xfrm>
            <a:off x="3970420" y="13696267"/>
            <a:ext cx="1847125" cy="1015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441FB2B-3912-461F-A7F1-7CF63521F96D}"/>
              </a:ext>
            </a:extLst>
          </p:cNvPr>
          <p:cNvCxnSpPr>
            <a:cxnSpLocks/>
          </p:cNvCxnSpPr>
          <p:nvPr/>
        </p:nvCxnSpPr>
        <p:spPr>
          <a:xfrm flipH="1">
            <a:off x="5865674" y="14131685"/>
            <a:ext cx="34566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2902763-8604-4C7F-8664-9C395C237DB1}"/>
              </a:ext>
            </a:extLst>
          </p:cNvPr>
          <p:cNvSpPr txBox="1"/>
          <p:nvPr/>
        </p:nvSpPr>
        <p:spPr>
          <a:xfrm>
            <a:off x="9322321" y="14021121"/>
            <a:ext cx="2588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マイクが接続されていない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とチェックを付けることが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できません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（マイクはありません）と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表示されます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F379243-6F15-4417-87DF-AC3C2266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62" y="8199705"/>
            <a:ext cx="8953499" cy="503388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4E46471-C209-42C6-8A0A-5D82B275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62" y="710422"/>
            <a:ext cx="8953499" cy="5033886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006922-81F9-4AD8-8D28-41123C010B2D}"/>
              </a:ext>
            </a:extLst>
          </p:cNvPr>
          <p:cNvCxnSpPr>
            <a:cxnSpLocks/>
          </p:cNvCxnSpPr>
          <p:nvPr/>
        </p:nvCxnSpPr>
        <p:spPr>
          <a:xfrm flipV="1">
            <a:off x="1167063" y="1167063"/>
            <a:ext cx="0" cy="4716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45B4D8-363D-49C4-B3E8-4CF91B68B831}"/>
              </a:ext>
            </a:extLst>
          </p:cNvPr>
          <p:cNvSpPr txBox="1"/>
          <p:nvPr/>
        </p:nvSpPr>
        <p:spPr>
          <a:xfrm>
            <a:off x="437862" y="5977788"/>
            <a:ext cx="8884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録音が開始されると上記のように左上に「記録中」と表示されカウントが開始されます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少し間を空けてからお話しください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音声、スライド送りのタイミングなどが記録されます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DC7E861-A713-40CB-BE89-9B297073009C}"/>
              </a:ext>
            </a:extLst>
          </p:cNvPr>
          <p:cNvSpPr txBox="1"/>
          <p:nvPr/>
        </p:nvSpPr>
        <p:spPr>
          <a:xfrm>
            <a:off x="362936" y="6820387"/>
            <a:ext cx="1128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．→をクリックすると次のスライドに進みます（キーボードの→でも同様）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60EFA48-EEDF-4F69-BA18-E8DFDBA097B5}"/>
              </a:ext>
            </a:extLst>
          </p:cNvPr>
          <p:cNvSpPr/>
          <p:nvPr/>
        </p:nvSpPr>
        <p:spPr>
          <a:xfrm>
            <a:off x="362936" y="691130"/>
            <a:ext cx="1309453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83BCC24-4833-4980-AF8B-7E451C3DB731}"/>
              </a:ext>
            </a:extLst>
          </p:cNvPr>
          <p:cNvSpPr/>
          <p:nvPr/>
        </p:nvSpPr>
        <p:spPr>
          <a:xfrm>
            <a:off x="1399272" y="8175641"/>
            <a:ext cx="185287" cy="2031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064958-0EDF-4E5C-A6C0-5AA7726312FF}"/>
              </a:ext>
            </a:extLst>
          </p:cNvPr>
          <p:cNvSpPr txBox="1"/>
          <p:nvPr/>
        </p:nvSpPr>
        <p:spPr>
          <a:xfrm>
            <a:off x="362936" y="7409965"/>
            <a:ext cx="112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８．最後のスライドを出した状態で左上の✕をクリックして設定を保存してください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保存する際は、</a:t>
            </a:r>
            <a:r>
              <a:rPr kumimoji="1" lang="en-US" altLang="ja-JP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MPEG-4</a:t>
            </a:r>
            <a:r>
              <a:rPr kumimoji="1" lang="ja-JP" altLang="en-US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ビデオ（拡張子</a:t>
            </a:r>
            <a:r>
              <a:rPr kumimoji="1" lang="en-US" altLang="ja-JP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.mp4</a:t>
            </a:r>
            <a:r>
              <a:rPr kumimoji="1" lang="ja-JP" altLang="en-US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）の動画で保存してください</a:t>
            </a:r>
            <a:endParaRPr kumimoji="1" lang="en-US" altLang="ja-JP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FEA8F0-9877-4046-8609-3B295830D212}"/>
              </a:ext>
            </a:extLst>
          </p:cNvPr>
          <p:cNvSpPr txBox="1"/>
          <p:nvPr/>
        </p:nvSpPr>
        <p:spPr>
          <a:xfrm>
            <a:off x="358920" y="13782695"/>
            <a:ext cx="112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９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．保存完了後、スライドを一旦閉じ、再度スライドを開きなおしてからスライドショーの再生で音声や切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り替えタイミングなどを確認していただき、問題なければご登録をお願いいたします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64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709BF96-AAA3-4AA5-A610-A08B47147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1" b="9346"/>
          <a:stretch/>
        </p:blipFill>
        <p:spPr>
          <a:xfrm>
            <a:off x="527212" y="7468391"/>
            <a:ext cx="8789242" cy="42760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22CD28-E61A-4456-B1B2-BDE092297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4" b="10931"/>
          <a:stretch/>
        </p:blipFill>
        <p:spPr>
          <a:xfrm>
            <a:off x="527212" y="2844076"/>
            <a:ext cx="8789242" cy="42252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0FC08B-13E5-4FBA-92F6-0648BCF94C9C}"/>
              </a:ext>
            </a:extLst>
          </p:cNvPr>
          <p:cNvSpPr txBox="1"/>
          <p:nvPr/>
        </p:nvSpPr>
        <p:spPr>
          <a:xfrm>
            <a:off x="197726" y="474607"/>
            <a:ext cx="702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＜途中で保存・続きから録音開始＞方法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1BEFE-652F-4132-9328-A883390ADA4C}"/>
              </a:ext>
            </a:extLst>
          </p:cNvPr>
          <p:cNvSpPr txBox="1"/>
          <p:nvPr/>
        </p:nvSpPr>
        <p:spPr>
          <a:xfrm>
            <a:off x="362936" y="967393"/>
            <a:ext cx="9809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１．修正したいページを編集画面で表示→右下の音声アイコンを消去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２．該当のページから再度スライドショーの記録（現在のスライドから録音を開始）を選択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３．録音の開始をクリック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４．該当ページの録音が終わったら左上の停止ボタンを押す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保存すると再録音したページのみ音声が修正されております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A79B08-1167-467D-87B5-0EC6197E2F89}"/>
              </a:ext>
            </a:extLst>
          </p:cNvPr>
          <p:cNvSpPr/>
          <p:nvPr/>
        </p:nvSpPr>
        <p:spPr>
          <a:xfrm>
            <a:off x="7219664" y="6606204"/>
            <a:ext cx="540703" cy="463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5AD2C35-3BCA-4CFC-BF18-76955F1CC270}"/>
              </a:ext>
            </a:extLst>
          </p:cNvPr>
          <p:cNvSpPr/>
          <p:nvPr/>
        </p:nvSpPr>
        <p:spPr>
          <a:xfrm>
            <a:off x="3832058" y="8107034"/>
            <a:ext cx="1273415" cy="179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81AF199-27FA-4674-BD72-BD42E0B1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439"/>
          <a:stretch/>
        </p:blipFill>
        <p:spPr>
          <a:xfrm>
            <a:off x="527212" y="12195764"/>
            <a:ext cx="8789242" cy="3585629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7E686EB7-AE68-4D6F-932C-1C2DF7C738FA}"/>
              </a:ext>
            </a:extLst>
          </p:cNvPr>
          <p:cNvSpPr/>
          <p:nvPr/>
        </p:nvSpPr>
        <p:spPr>
          <a:xfrm>
            <a:off x="1416432" y="12143548"/>
            <a:ext cx="255957" cy="283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8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BF761136-B79A-4E85-B5CA-B1E179E9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11715"/>
          <a:stretch/>
        </p:blipFill>
        <p:spPr>
          <a:xfrm>
            <a:off x="518662" y="9564239"/>
            <a:ext cx="8722857" cy="42179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0FC08B-13E5-4FBA-92F6-0648BCF94C9C}"/>
              </a:ext>
            </a:extLst>
          </p:cNvPr>
          <p:cNvSpPr txBox="1"/>
          <p:nvPr/>
        </p:nvSpPr>
        <p:spPr>
          <a:xfrm>
            <a:off x="197726" y="474607"/>
            <a:ext cx="702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Mac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PowerPoint2016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の場合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1BEFE-652F-4132-9328-A883390ADA4C}"/>
              </a:ext>
            </a:extLst>
          </p:cNvPr>
          <p:cNvSpPr txBox="1"/>
          <p:nvPr/>
        </p:nvSpPr>
        <p:spPr>
          <a:xfrm>
            <a:off x="362936" y="1208033"/>
            <a:ext cx="980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USB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接続タイプのマイクを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USB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ポートにさします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または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極ミニピン（マイク付き）をミニピン端子にさします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B6182EE-9CF6-45E0-BD0C-44DFBB4ABC84}"/>
              </a:ext>
            </a:extLst>
          </p:cNvPr>
          <p:cNvCxnSpPr>
            <a:cxnSpLocks/>
          </p:cNvCxnSpPr>
          <p:nvPr/>
        </p:nvCxnSpPr>
        <p:spPr>
          <a:xfrm flipH="1">
            <a:off x="5173580" y="10672008"/>
            <a:ext cx="4148740" cy="601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FDFBCE8-20E8-422A-8D08-60A42319CB27}"/>
              </a:ext>
            </a:extLst>
          </p:cNvPr>
          <p:cNvCxnSpPr>
            <a:cxnSpLocks/>
          </p:cNvCxnSpPr>
          <p:nvPr/>
        </p:nvCxnSpPr>
        <p:spPr>
          <a:xfrm flipH="1">
            <a:off x="5029201" y="12248145"/>
            <a:ext cx="4369416" cy="382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77DE4C-5380-49B1-91C1-AE76700FC07D}"/>
              </a:ext>
            </a:extLst>
          </p:cNvPr>
          <p:cNvSpPr txBox="1"/>
          <p:nvPr/>
        </p:nvSpPr>
        <p:spPr>
          <a:xfrm>
            <a:off x="9398618" y="10535319"/>
            <a:ext cx="26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＜オプション＞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ナレーションを付けていない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のチェックが外れていること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をかくにんしてください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370C8FE-B2AF-4788-9ADB-9415D6169A15}"/>
              </a:ext>
            </a:extLst>
          </p:cNvPr>
          <p:cNvSpPr txBox="1"/>
          <p:nvPr/>
        </p:nvSpPr>
        <p:spPr>
          <a:xfrm>
            <a:off x="9398617" y="12070238"/>
            <a:ext cx="26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＜スライドの切り替え＞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保存済みのタイミングを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選択してください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B22443E-3019-4B71-AAA6-B50A85A26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" t="26600" r="36052" b="21298"/>
          <a:stretch/>
        </p:blipFill>
        <p:spPr>
          <a:xfrm>
            <a:off x="391339" y="2090903"/>
            <a:ext cx="10920675" cy="543896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D32F2-ED37-44F5-9B3B-BB6FE16E6DBC}"/>
              </a:ext>
            </a:extLst>
          </p:cNvPr>
          <p:cNvSpPr txBox="1"/>
          <p:nvPr/>
        </p:nvSpPr>
        <p:spPr>
          <a:xfrm>
            <a:off x="437862" y="7529870"/>
            <a:ext cx="888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マイクが認識されているかの確認はシステム環境設定→サウンド→入力から確認できます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入力レベルが小さい場合は入力音量で調整してください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C83A1A-6041-4DB2-AB2C-FBF4B99CDE35}"/>
              </a:ext>
            </a:extLst>
          </p:cNvPr>
          <p:cNvSpPr txBox="1"/>
          <p:nvPr/>
        </p:nvSpPr>
        <p:spPr>
          <a:xfrm>
            <a:off x="362936" y="8970733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．発表スライドを立ち上げ、スライドショーのタブからスライドショーの設定を確認します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AB328A-6B62-4FA1-A47E-983AC703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 b="18478"/>
          <a:stretch/>
        </p:blipFill>
        <p:spPr>
          <a:xfrm>
            <a:off x="477105" y="1117678"/>
            <a:ext cx="8953498" cy="3988799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76A664-919F-4B08-9498-8C1439BE56EB}"/>
              </a:ext>
            </a:extLst>
          </p:cNvPr>
          <p:cNvSpPr txBox="1"/>
          <p:nvPr/>
        </p:nvSpPr>
        <p:spPr>
          <a:xfrm>
            <a:off x="362936" y="627159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．同じスライドショーのタブからスライドショーの記録を選択します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93C877D-D348-4C8C-BE87-02BE1EA94BBB}"/>
              </a:ext>
            </a:extLst>
          </p:cNvPr>
          <p:cNvSpPr txBox="1"/>
          <p:nvPr/>
        </p:nvSpPr>
        <p:spPr>
          <a:xfrm>
            <a:off x="362936" y="5395894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４．スライドショーの記録を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選択すると録音が開始されます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60EFA48-EEDF-4F69-BA18-E8DFDBA097B5}"/>
              </a:ext>
            </a:extLst>
          </p:cNvPr>
          <p:cNvSpPr/>
          <p:nvPr/>
        </p:nvSpPr>
        <p:spPr>
          <a:xfrm>
            <a:off x="2105526" y="996490"/>
            <a:ext cx="974558" cy="699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D6BD0E07-DF56-49E6-8901-F30756B60194}"/>
              </a:ext>
            </a:extLst>
          </p:cNvPr>
          <p:cNvCxnSpPr>
            <a:cxnSpLocks/>
          </p:cNvCxnSpPr>
          <p:nvPr/>
        </p:nvCxnSpPr>
        <p:spPr>
          <a:xfrm flipH="1">
            <a:off x="3164306" y="1394046"/>
            <a:ext cx="62662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B6A8873-5A9B-4039-9421-AA643CE69148}"/>
              </a:ext>
            </a:extLst>
          </p:cNvPr>
          <p:cNvSpPr txBox="1"/>
          <p:nvPr/>
        </p:nvSpPr>
        <p:spPr>
          <a:xfrm>
            <a:off x="9466700" y="1283482"/>
            <a:ext cx="258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ナレーションの再生、タイ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ミングを使用にチェックが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入っていることを確認して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ください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B498D3-F803-4C26-8B50-C1F7DF872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5" y="6095842"/>
            <a:ext cx="10189310" cy="5731487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B8BF426-4DC2-4D8B-8961-47F5317B1E2C}"/>
              </a:ext>
            </a:extLst>
          </p:cNvPr>
          <p:cNvSpPr/>
          <p:nvPr/>
        </p:nvSpPr>
        <p:spPr>
          <a:xfrm>
            <a:off x="333908" y="6371771"/>
            <a:ext cx="974558" cy="2652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5D8E752-1FDB-4755-9E8C-B1BC6B68DF93}"/>
              </a:ext>
            </a:extLst>
          </p:cNvPr>
          <p:cNvCxnSpPr>
            <a:cxnSpLocks/>
          </p:cNvCxnSpPr>
          <p:nvPr/>
        </p:nvCxnSpPr>
        <p:spPr>
          <a:xfrm flipV="1">
            <a:off x="821187" y="6786369"/>
            <a:ext cx="0" cy="531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9023DE0-138A-438F-A3D8-81BED0E7B86C}"/>
              </a:ext>
            </a:extLst>
          </p:cNvPr>
          <p:cNvSpPr txBox="1"/>
          <p:nvPr/>
        </p:nvSpPr>
        <p:spPr>
          <a:xfrm>
            <a:off x="477105" y="12252635"/>
            <a:ext cx="101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録音が開始されると上記のようにカウントが開始されます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少し間を空けてからお話しください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音声、スライド送りのタイミングなどが記録されます</a:t>
            </a:r>
            <a:endParaRPr kumimoji="1" lang="en-US" altLang="ja-JP" sz="1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18A4060-EB38-4A54-A5F5-42B5E1BD6778}"/>
              </a:ext>
            </a:extLst>
          </p:cNvPr>
          <p:cNvSpPr/>
          <p:nvPr/>
        </p:nvSpPr>
        <p:spPr>
          <a:xfrm>
            <a:off x="3778418" y="10794710"/>
            <a:ext cx="336382" cy="306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E4E3CC-1C8B-4DB9-BC89-05AFE5FDBEC9}"/>
              </a:ext>
            </a:extLst>
          </p:cNvPr>
          <p:cNvSpPr txBox="1"/>
          <p:nvPr/>
        </p:nvSpPr>
        <p:spPr>
          <a:xfrm>
            <a:off x="333908" y="13285140"/>
            <a:ext cx="98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５．→をクリックすると次のスライドに進みます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（キーボードの→でも同様）</a:t>
            </a:r>
          </a:p>
        </p:txBody>
      </p:sp>
    </p:spTree>
    <p:extLst>
      <p:ext uri="{BB962C8B-B14F-4D97-AF65-F5344CB8AC3E}">
        <p14:creationId xmlns:p14="http://schemas.microsoft.com/office/powerpoint/2010/main" val="397305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F59C230-5ED9-484A-AA7A-08C8F237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8" y="1712684"/>
            <a:ext cx="10118905" cy="5691883"/>
          </a:xfrm>
          <a:prstGeom prst="rect">
            <a:avLst/>
          </a:prstGeom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83BCC24-4833-4980-AF8B-7E451C3DB731}"/>
              </a:ext>
            </a:extLst>
          </p:cNvPr>
          <p:cNvSpPr/>
          <p:nvPr/>
        </p:nvSpPr>
        <p:spPr>
          <a:xfrm>
            <a:off x="549448" y="1722210"/>
            <a:ext cx="579265" cy="320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064958-0EDF-4E5C-A6C0-5AA7726312FF}"/>
              </a:ext>
            </a:extLst>
          </p:cNvPr>
          <p:cNvSpPr txBox="1"/>
          <p:nvPr/>
        </p:nvSpPr>
        <p:spPr>
          <a:xfrm>
            <a:off x="362936" y="864018"/>
            <a:ext cx="112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６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．最後のスライドを出した状態で左上の✕をクリックして設定を保存してください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保存する際は、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MPEG4-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ビデオ（拡張子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mp4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）の動画で保存してください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FEA8F0-9877-4046-8609-3B295830D212}"/>
              </a:ext>
            </a:extLst>
          </p:cNvPr>
          <p:cNvSpPr txBox="1"/>
          <p:nvPr/>
        </p:nvSpPr>
        <p:spPr>
          <a:xfrm>
            <a:off x="358920" y="7744747"/>
            <a:ext cx="1128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９．保存完了後、スライドを一旦閉じ、再度スライドを開きなおしてからスライドショーの再生で音声や切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り替えタイミングなどを確認していただき、問題なければご登録をお願いいたします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29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B838E22-734D-4C78-9B21-A6A9CFC75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7877"/>
          <a:stretch/>
        </p:blipFill>
        <p:spPr>
          <a:xfrm>
            <a:off x="362936" y="7877175"/>
            <a:ext cx="10093627" cy="50958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2A4BB5-C0A3-48EA-98E1-A9B22C843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b="11545"/>
          <a:stretch/>
        </p:blipFill>
        <p:spPr>
          <a:xfrm>
            <a:off x="362936" y="2804797"/>
            <a:ext cx="10093627" cy="49004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0FC08B-13E5-4FBA-92F6-0648BCF94C9C}"/>
              </a:ext>
            </a:extLst>
          </p:cNvPr>
          <p:cNvSpPr txBox="1"/>
          <p:nvPr/>
        </p:nvSpPr>
        <p:spPr>
          <a:xfrm>
            <a:off x="197726" y="474607"/>
            <a:ext cx="702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＜途中で保存・続きから録音開始＞方法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1BEFE-652F-4132-9328-A883390ADA4C}"/>
              </a:ext>
            </a:extLst>
          </p:cNvPr>
          <p:cNvSpPr txBox="1"/>
          <p:nvPr/>
        </p:nvSpPr>
        <p:spPr>
          <a:xfrm>
            <a:off x="362936" y="967393"/>
            <a:ext cx="9809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１．修正したいページを編集画面で表示→右下の音声アイコンを消去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２．該当のページで再度スライドショーの記録を選択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３．すぐにそのページの録音が開始されます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４．該当ページの録音が終わったら左上の停止ボタンを押す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保存すると再録音したページのみ音声が修正されております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A79B08-1167-467D-87B5-0EC6197E2F89}"/>
              </a:ext>
            </a:extLst>
          </p:cNvPr>
          <p:cNvSpPr/>
          <p:nvPr/>
        </p:nvSpPr>
        <p:spPr>
          <a:xfrm>
            <a:off x="7640578" y="7242111"/>
            <a:ext cx="540703" cy="463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962BBDF-DC82-421E-8538-1B6DED2BF686}"/>
              </a:ext>
            </a:extLst>
          </p:cNvPr>
          <p:cNvSpPr/>
          <p:nvPr/>
        </p:nvSpPr>
        <p:spPr>
          <a:xfrm>
            <a:off x="2185988" y="7959043"/>
            <a:ext cx="352425" cy="320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97363C-F239-474E-A767-DE12FA084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" r="36036" b="48583"/>
          <a:stretch/>
        </p:blipFill>
        <p:spPr>
          <a:xfrm>
            <a:off x="362936" y="13267078"/>
            <a:ext cx="6364677" cy="2847473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8559E31-8650-4354-8999-01683ED4C11E}"/>
              </a:ext>
            </a:extLst>
          </p:cNvPr>
          <p:cNvSpPr/>
          <p:nvPr/>
        </p:nvSpPr>
        <p:spPr>
          <a:xfrm>
            <a:off x="321551" y="13207050"/>
            <a:ext cx="602374" cy="323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6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920</Words>
  <Application>Microsoft Office PowerPoint</Application>
  <PresentationFormat>ユーザー設定</PresentationFormat>
  <Paragraphs>92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HGPｺﾞｼｯｸM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NPC-EC025</dc:creator>
  <cp:lastModifiedBy>NPC-EC025</cp:lastModifiedBy>
  <cp:revision>25</cp:revision>
  <cp:lastPrinted>2020-08-25T06:16:38Z</cp:lastPrinted>
  <dcterms:created xsi:type="dcterms:W3CDTF">2020-08-25T01:17:08Z</dcterms:created>
  <dcterms:modified xsi:type="dcterms:W3CDTF">2020-09-01T00:21:46Z</dcterms:modified>
</cp:coreProperties>
</file>